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43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D0E-C526-48B1-A597-2CE1CEE9105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11A-0716-426F-9D2D-BE92BDF8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6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D0E-C526-48B1-A597-2CE1CEE9105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11A-0716-426F-9D2D-BE92BDF8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D0E-C526-48B1-A597-2CE1CEE9105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11A-0716-426F-9D2D-BE92BDF8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8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D0E-C526-48B1-A597-2CE1CEE9105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11A-0716-426F-9D2D-BE92BDF8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8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D0E-C526-48B1-A597-2CE1CEE9105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11A-0716-426F-9D2D-BE92BDF8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8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D0E-C526-48B1-A597-2CE1CEE9105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11A-0716-426F-9D2D-BE92BDF8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6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D0E-C526-48B1-A597-2CE1CEE9105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11A-0716-426F-9D2D-BE92BDF8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D0E-C526-48B1-A597-2CE1CEE9105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11A-0716-426F-9D2D-BE92BDF8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0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D0E-C526-48B1-A597-2CE1CEE9105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11A-0716-426F-9D2D-BE92BDF8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8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D0E-C526-48B1-A597-2CE1CEE9105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11A-0716-426F-9D2D-BE92BDF8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7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2D0E-C526-48B1-A597-2CE1CEE9105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411A-0716-426F-9D2D-BE92BDF8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8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62D0E-C526-48B1-A597-2CE1CEE91059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411A-0716-426F-9D2D-BE92BDF8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0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0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7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8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5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0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4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99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05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3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6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0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1</cp:revision>
  <dcterms:created xsi:type="dcterms:W3CDTF">2018-10-02T00:55:23Z</dcterms:created>
  <dcterms:modified xsi:type="dcterms:W3CDTF">2018-10-02T00:58:39Z</dcterms:modified>
</cp:coreProperties>
</file>