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0" r:id="rId19"/>
    <p:sldId id="271" r:id="rId20"/>
    <p:sldId id="275" r:id="rId21"/>
    <p:sldId id="276" r:id="rId22"/>
    <p:sldId id="277" r:id="rId23"/>
    <p:sldId id="278" r:id="rId24"/>
    <p:sldId id="279" r:id="rId25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7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8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1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226" y="444481"/>
            <a:ext cx="2021421" cy="706094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4572" y="444481"/>
            <a:ext cx="5932007" cy="70609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11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35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12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4572" y="2218905"/>
            <a:ext cx="3976018" cy="52865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4238" y="2218905"/>
            <a:ext cx="3977410" cy="52865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4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68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44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90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37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92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F3309-6FB0-43AF-850D-27EDDF826C02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28EAB-E46E-42E1-BBD2-63DCF08DE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12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7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3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0"/>
    </mc:Choice>
    <mc:Fallback>
      <p:transition spd="slow" advTm="3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9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3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9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0"/>
    </mc:Choice>
    <mc:Fallback>
      <p:transition spd="slow" advTm="3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0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0"/>
    </mc:Choice>
    <mc:Fallback>
      <p:transition spd="slow" advTm="3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6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8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0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4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1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2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4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3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6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1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5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5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" y="1841"/>
            <a:ext cx="10680192" cy="75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8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Произвольный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SK.art</dc:creator>
  <cp:lastModifiedBy>SK.art</cp:lastModifiedBy>
  <cp:revision>3</cp:revision>
  <dcterms:created xsi:type="dcterms:W3CDTF">2021-03-12T08:56:34Z</dcterms:created>
  <dcterms:modified xsi:type="dcterms:W3CDTF">2021-03-12T09:30:27Z</dcterms:modified>
</cp:coreProperties>
</file>